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74" r:id="rId3"/>
    <p:sldId id="275" r:id="rId4"/>
    <p:sldId id="271" r:id="rId5"/>
    <p:sldId id="272" r:id="rId6"/>
    <p:sldId id="273" r:id="rId7"/>
    <p:sldId id="287" r:id="rId8"/>
    <p:sldId id="277" r:id="rId9"/>
    <p:sldId id="280" r:id="rId10"/>
    <p:sldId id="281" r:id="rId11"/>
    <p:sldId id="283" r:id="rId12"/>
    <p:sldId id="284" r:id="rId13"/>
    <p:sldId id="285" r:id="rId14"/>
    <p:sldId id="290" r:id="rId15"/>
    <p:sldId id="292" r:id="rId16"/>
    <p:sldId id="291" r:id="rId17"/>
    <p:sldId id="278" r:id="rId18"/>
    <p:sldId id="289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80" autoAdjust="0"/>
  </p:normalViewPr>
  <p:slideViewPr>
    <p:cSldViewPr>
      <p:cViewPr>
        <p:scale>
          <a:sx n="66" d="100"/>
          <a:sy n="66" d="100"/>
        </p:scale>
        <p:origin x="-2136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7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04890-1D78-480D-891D-0F09DCDD31FC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CB9D9-D36D-439D-A34D-EE5078F935A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B4038-43B0-42FC-9061-35C825C0CC9E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B30E4-BD61-44F6-A0FE-4E3057C2786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30E4-BD61-44F6-A0FE-4E3057C2786A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30E4-BD61-44F6-A0FE-4E3057C2786A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30E4-BD61-44F6-A0FE-4E3057C2786A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30E4-BD61-44F6-A0FE-4E3057C2786A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30E4-BD61-44F6-A0FE-4E3057C2786A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BC87EC-B953-4467-9942-6BAFC6E9C026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F6B0E1-7573-47D2-BCEF-4C3E39BAAB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C87EC-B953-4467-9942-6BAFC6E9C026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F6B0E1-7573-47D2-BCEF-4C3E39BAAB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C87EC-B953-4467-9942-6BAFC6E9C026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F6B0E1-7573-47D2-BCEF-4C3E39BAAB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C87EC-B953-4467-9942-6BAFC6E9C026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F6B0E1-7573-47D2-BCEF-4C3E39BAAB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C87EC-B953-4467-9942-6BAFC6E9C026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F6B0E1-7573-47D2-BCEF-4C3E39BAAB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C87EC-B953-4467-9942-6BAFC6E9C026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F6B0E1-7573-47D2-BCEF-4C3E39BAAB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C87EC-B953-4467-9942-6BAFC6E9C026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F6B0E1-7573-47D2-BCEF-4C3E39BAAB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C87EC-B953-4467-9942-6BAFC6E9C026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F6B0E1-7573-47D2-BCEF-4C3E39BAAB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C87EC-B953-4467-9942-6BAFC6E9C026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F6B0E1-7573-47D2-BCEF-4C3E39BAAB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BC87EC-B953-4467-9942-6BAFC6E9C026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F6B0E1-7573-47D2-BCEF-4C3E39BAAB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BC87EC-B953-4467-9942-6BAFC6E9C026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F6B0E1-7573-47D2-BCEF-4C3E39BAAB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BC87EC-B953-4467-9942-6BAFC6E9C026}" type="datetimeFigureOut">
              <a:rPr lang="pl-PL" smtClean="0"/>
              <a:pPr/>
              <a:t>2011-11-16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F6B0E1-7573-47D2-BCEF-4C3E39BAAB7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q\Pulpit\prezentacja\logosy wo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500702"/>
            <a:ext cx="8583104" cy="117633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8143932" cy="3071834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Prezentacja programów, organizacji i instytucji z Ełku, </a:t>
            </a:r>
            <a:br>
              <a:rPr lang="pl-PL" sz="4000" dirty="0" smtClean="0"/>
            </a:br>
            <a:r>
              <a:rPr lang="pl-PL" sz="4000" dirty="0" smtClean="0"/>
              <a:t>w ramach których można udzielać się jako wolontariusz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www.szlachetnapaczka.pl</a:t>
            </a:r>
            <a:endParaRPr lang="pl-PL" dirty="0"/>
          </a:p>
        </p:txBody>
      </p:sp>
      <p:pic>
        <p:nvPicPr>
          <p:cNvPr id="6" name="Picture 8" descr="C:\Documents and Settings\q\Pulpit\prezentacja\szlachetnapacz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071546"/>
            <a:ext cx="5049439" cy="4659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www.projektor.org.pl</a:t>
            </a:r>
            <a:endParaRPr lang="pl-PL" dirty="0"/>
          </a:p>
        </p:txBody>
      </p:sp>
      <p:pic>
        <p:nvPicPr>
          <p:cNvPr id="6" name="Picture 7" descr="C:\Documents and Settings\q\Pulpit\prezentacja\projek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111526"/>
            <a:ext cx="4965968" cy="4603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pl-PL" dirty="0" err="1" smtClean="0"/>
              <a:t>www.ngo.pl</a:t>
            </a:r>
            <a:endParaRPr lang="pl-PL" dirty="0"/>
          </a:p>
        </p:txBody>
      </p:sp>
      <p:pic>
        <p:nvPicPr>
          <p:cNvPr id="6" name="Picture 6" descr="C:\Documents and Settings\q\Pulpit\prezentacja\n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049273"/>
            <a:ext cx="5214974" cy="4599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www.wosp.org.pl</a:t>
            </a:r>
            <a:endParaRPr lang="pl-PL" dirty="0"/>
          </a:p>
        </p:txBody>
      </p:sp>
      <p:pic>
        <p:nvPicPr>
          <p:cNvPr id="6" name="Picture 10" descr="C:\Documents and Settings\q\Pulpit\prezentacja\wo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107796"/>
            <a:ext cx="5380350" cy="4607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pl-PL" sz="3200" dirty="0" err="1" smtClean="0"/>
              <a:t>www.konkursy-dla-ngo.blogspot.com</a:t>
            </a:r>
            <a:endParaRPr lang="pl-PL" sz="3200" dirty="0"/>
          </a:p>
        </p:txBody>
      </p:sp>
      <p:pic>
        <p:nvPicPr>
          <p:cNvPr id="7170" name="Picture 2" descr="C:\Documents and Settings\q\Pulpit\prezentacja\konkurs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7097691" cy="478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www.wolontariat.org.pl</a:t>
            </a:r>
            <a:endParaRPr lang="pl-PL" dirty="0"/>
          </a:p>
        </p:txBody>
      </p:sp>
      <p:pic>
        <p:nvPicPr>
          <p:cNvPr id="8194" name="Picture 2" descr="C:\Documents and Settings\q\Pulpit\prezentacja\www.wolontariat.o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00108"/>
            <a:ext cx="6429586" cy="461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www.wolontariat.edu.pl</a:t>
            </a:r>
            <a:endParaRPr lang="pl-PL" dirty="0"/>
          </a:p>
        </p:txBody>
      </p:sp>
      <p:pic>
        <p:nvPicPr>
          <p:cNvPr id="9219" name="Picture 3" descr="C:\Documents and Settings\q\Pulpit\prezentacja\wolontariat.ed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1248" y="1000108"/>
            <a:ext cx="4611239" cy="4769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www.atomywsieci.pl</a:t>
            </a:r>
            <a:endParaRPr lang="pl-PL" dirty="0"/>
          </a:p>
        </p:txBody>
      </p:sp>
      <p:pic>
        <p:nvPicPr>
          <p:cNvPr id="5" name="Picture 2" descr="C:\Documents and Settings\q\Pulpit\prezentacja\atom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3743" y="928670"/>
            <a:ext cx="506002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www.fundacja.orange.pl</a:t>
            </a:r>
            <a:endParaRPr lang="pl-PL" dirty="0"/>
          </a:p>
        </p:txBody>
      </p:sp>
      <p:pic>
        <p:nvPicPr>
          <p:cNvPr id="6" name="Picture 5" descr="C:\Documents and Settings\q\Pulpit\prezentacja\fundacja or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03200"/>
            <a:ext cx="6490594" cy="468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www.eck.elk.pl</a:t>
            </a:r>
            <a:endParaRPr lang="pl-PL" dirty="0"/>
          </a:p>
        </p:txBody>
      </p:sp>
      <p:pic>
        <p:nvPicPr>
          <p:cNvPr id="5122" name="Picture 2" descr="C:\Documents and Settings\q\Pulpit\prezentacja\e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197" y="1071547"/>
            <a:ext cx="6835492" cy="4466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www.biblioteka.elk.pl</a:t>
            </a:r>
            <a:endParaRPr lang="pl-PL" dirty="0"/>
          </a:p>
        </p:txBody>
      </p:sp>
      <p:pic>
        <p:nvPicPr>
          <p:cNvPr id="6146" name="Picture 2" descr="C:\Documents and Settings\q\Pulpit\prezentacja\bibliote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1210" y="1000108"/>
            <a:ext cx="535543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www.cee.elk.pl</a:t>
            </a:r>
            <a:endParaRPr lang="pl-PL" dirty="0"/>
          </a:p>
        </p:txBody>
      </p:sp>
      <p:pic>
        <p:nvPicPr>
          <p:cNvPr id="2050" name="Picture 2" descr="C:\Documents and Settings\q\Pulpit\prezentacja\c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3981" y="1047832"/>
            <a:ext cx="5291225" cy="466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www.mos.elk.pl</a:t>
            </a:r>
            <a:endParaRPr lang="pl-PL" dirty="0"/>
          </a:p>
        </p:txBody>
      </p:sp>
      <p:pic>
        <p:nvPicPr>
          <p:cNvPr id="3074" name="Picture 2" descr="C:\Documents and Settings\q\Pulpit\prezentacja\m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30" y="1059508"/>
            <a:ext cx="6119804" cy="472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www.mosir.elk.com.pl</a:t>
            </a:r>
            <a:endParaRPr lang="pl-PL" dirty="0"/>
          </a:p>
        </p:txBody>
      </p:sp>
      <p:pic>
        <p:nvPicPr>
          <p:cNvPr id="4098" name="Picture 2" descr="C:\Documents and Settings\q\Pulpit\prezentacja\mosi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286" y="1071546"/>
            <a:ext cx="5252846" cy="4636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www.elk.caritas.pl</a:t>
            </a:r>
            <a:endParaRPr lang="pl-PL" dirty="0"/>
          </a:p>
        </p:txBody>
      </p:sp>
      <p:pic>
        <p:nvPicPr>
          <p:cNvPr id="1026" name="Picture 2" descr="C:\Documents and Settings\q\Pulpit\prezentacja\carit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3322" y="1071546"/>
            <a:ext cx="6623024" cy="4550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q\Pulpit\prezentacja\logosy wo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500702"/>
            <a:ext cx="8583104" cy="117633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1000108"/>
            <a:ext cx="8715436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/>
              <a:t>Prezentacja programów, organizacji </a:t>
            </a:r>
            <a:br>
              <a:rPr lang="pl-PL" sz="4000" dirty="0" smtClean="0"/>
            </a:br>
            <a:r>
              <a:rPr lang="pl-PL" sz="4000" dirty="0" smtClean="0"/>
              <a:t>i instytucji ogólnopolskich </a:t>
            </a:r>
            <a:br>
              <a:rPr lang="pl-PL" sz="4000" dirty="0" smtClean="0"/>
            </a:br>
            <a:r>
              <a:rPr lang="pl-PL" sz="4000" dirty="0" smtClean="0"/>
              <a:t>i światowych, w ramach których można udzielać się jako wolontariusz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sy wol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7462" y="5681876"/>
            <a:ext cx="7540752" cy="1033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pl-PL" dirty="0" err="1" smtClean="0"/>
              <a:t>www.eurodesk.pl</a:t>
            </a:r>
            <a:endParaRPr lang="pl-PL" dirty="0"/>
          </a:p>
        </p:txBody>
      </p:sp>
      <p:pic>
        <p:nvPicPr>
          <p:cNvPr id="6" name="Picture 4" descr="C:\Documents and Settings\q\Pulpit\prezentacja\eurode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143273"/>
            <a:ext cx="4929222" cy="4428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</TotalTime>
  <Words>34</Words>
  <Application>Microsoft Office PowerPoint</Application>
  <PresentationFormat>Pokaz na ekranie (4:3)</PresentationFormat>
  <Paragraphs>23</Paragraphs>
  <Slides>18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Hol</vt:lpstr>
      <vt:lpstr>Prezentacja programów, organizacji i instytucji z Ełku,  w ramach których można udzielać się jako wolontariusz</vt:lpstr>
      <vt:lpstr>www.eck.elk.pl</vt:lpstr>
      <vt:lpstr>www.biblioteka.elk.pl</vt:lpstr>
      <vt:lpstr>www.cee.elk.pl</vt:lpstr>
      <vt:lpstr>www.mos.elk.pl</vt:lpstr>
      <vt:lpstr>www.mosir.elk.com.pl</vt:lpstr>
      <vt:lpstr>www.elk.caritas.pl</vt:lpstr>
      <vt:lpstr>Prezentacja programów, organizacji  i instytucji ogólnopolskich  i światowych, w ramach których można udzielać się jako wolontariusz</vt:lpstr>
      <vt:lpstr>www.eurodesk.pl</vt:lpstr>
      <vt:lpstr>www.szlachetnapaczka.pl</vt:lpstr>
      <vt:lpstr>www.projektor.org.pl</vt:lpstr>
      <vt:lpstr>www.ngo.pl</vt:lpstr>
      <vt:lpstr>www.wosp.org.pl</vt:lpstr>
      <vt:lpstr>www.konkursy-dla-ngo.blogspot.com</vt:lpstr>
      <vt:lpstr>www.wolontariat.org.pl</vt:lpstr>
      <vt:lpstr>www.wolontariat.edu.pl</vt:lpstr>
      <vt:lpstr>www.atomywsieci.pl</vt:lpstr>
      <vt:lpstr>www.fundacja.orange.pl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Qut</dc:creator>
  <cp:lastModifiedBy>Qut</cp:lastModifiedBy>
  <cp:revision>13</cp:revision>
  <dcterms:created xsi:type="dcterms:W3CDTF">2011-11-13T21:26:38Z</dcterms:created>
  <dcterms:modified xsi:type="dcterms:W3CDTF">2011-11-16T20:58:45Z</dcterms:modified>
</cp:coreProperties>
</file>